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5" r:id="rId4"/>
    <p:sldId id="366" r:id="rId5"/>
    <p:sldId id="364" r:id="rId6"/>
    <p:sldId id="352" r:id="rId7"/>
    <p:sldId id="353" r:id="rId8"/>
    <p:sldId id="33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43" r:id="rId20"/>
    <p:sldId id="446" r:id="rId21"/>
    <p:sldId id="458" r:id="rId22"/>
    <p:sldId id="459" r:id="rId23"/>
    <p:sldId id="487" r:id="rId24"/>
    <p:sldId id="486" r:id="rId25"/>
    <p:sldId id="485" r:id="rId26"/>
    <p:sldId id="484" r:id="rId27"/>
    <p:sldId id="489" r:id="rId28"/>
    <p:sldId id="488" r:id="rId29"/>
    <p:sldId id="456" r:id="rId30"/>
    <p:sldId id="466" r:id="rId31"/>
    <p:sldId id="425" r:id="rId32"/>
    <p:sldId id="441" r:id="rId33"/>
    <p:sldId id="428" r:id="rId34"/>
    <p:sldId id="439" r:id="rId35"/>
    <p:sldId id="427" r:id="rId36"/>
    <p:sldId id="429" r:id="rId37"/>
    <p:sldId id="438" r:id="rId38"/>
    <p:sldId id="426" r:id="rId39"/>
    <p:sldId id="430" r:id="rId40"/>
    <p:sldId id="440" r:id="rId41"/>
    <p:sldId id="399" r:id="rId42"/>
    <p:sldId id="400" r:id="rId43"/>
    <p:sldId id="401" r:id="rId44"/>
    <p:sldId id="408" r:id="rId45"/>
    <p:sldId id="402" r:id="rId46"/>
    <p:sldId id="363" r:id="rId47"/>
    <p:sldId id="492" r:id="rId48"/>
    <p:sldId id="496" r:id="rId49"/>
    <p:sldId id="495" r:id="rId50"/>
    <p:sldId id="494" r:id="rId51"/>
    <p:sldId id="493" r:id="rId52"/>
    <p:sldId id="491" r:id="rId53"/>
    <p:sldId id="490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5"/>
    <p:restoredTop sz="93029"/>
  </p:normalViewPr>
  <p:slideViewPr>
    <p:cSldViewPr snapToGrid="0" snapToObjects="1">
      <p:cViewPr varScale="1">
        <p:scale>
          <a:sx n="91" d="100"/>
          <a:sy n="91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learning.oreilly.com/library/view/hands-on-machine-learning/9781491962282/" TargetMode="External"/><Relationship Id="rId6" Type="http://schemas.openxmlformats.org/officeDocument/2006/relationships/hyperlink" Target="https://github.com/ageron/handson-ml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4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learning.oreilly.com/library/view/hands-on-machine-learning/9781491962282/" TargetMode="External"/><Relationship Id="rId5" Type="http://schemas.openxmlformats.org/officeDocument/2006/relationships/hyperlink" Target="https://github.com/ageron/handson-ml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youtu.be/Bufwa4Fv6-Q" TargetMode="External"/><Relationship Id="rId12" Type="http://schemas.openxmlformats.org/officeDocument/2006/relationships/hyperlink" Target="https://youtu.be/2uQZdf6uMoQ" TargetMode="External"/><Relationship Id="rId13" Type="http://schemas.openxmlformats.org/officeDocument/2006/relationships/hyperlink" Target="https://youtu.be/WmsGbBW2neo" TargetMode="External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youtu.be/xIRre44mCHc" TargetMode="External"/><Relationship Id="rId6" Type="http://schemas.openxmlformats.org/officeDocument/2006/relationships/hyperlink" Target="https://youtu.be/5MP_HUvW1WQ" TargetMode="External"/><Relationship Id="rId7" Type="http://schemas.openxmlformats.org/officeDocument/2006/relationships/hyperlink" Target="https://youtu.be/9VqwGuCsh3M" TargetMode="External"/><Relationship Id="rId8" Type="http://schemas.openxmlformats.org/officeDocument/2006/relationships/hyperlink" Target="https://youtu.be/9zrDzDw5mCA" TargetMode="External"/><Relationship Id="rId9" Type="http://schemas.openxmlformats.org/officeDocument/2006/relationships/hyperlink" Target="https://youtu.be/pYoJB8VGxww" TargetMode="External"/><Relationship Id="rId10" Type="http://schemas.openxmlformats.org/officeDocument/2006/relationships/hyperlink" Target="https://youtu.be/m-LBDDj2iI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6530" y="2185617"/>
            <a:ext cx="9144000" cy="266971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Comparison of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Multilayer </a:t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RNN, LSTM, and GRU</a:t>
            </a: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on 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MNIST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1617" y="286603"/>
            <a:ext cx="164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2372496"/>
            <a:ext cx="3517482" cy="2663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7037" y="2584747"/>
            <a:ext cx="80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1617" y="286603"/>
            <a:ext cx="164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2372496"/>
            <a:ext cx="3517482" cy="2663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7037" y="2584747"/>
            <a:ext cx="80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5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7" y="5556929"/>
            <a:ext cx="628481" cy="7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6" y="5769188"/>
            <a:ext cx="628481" cy="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7" y="5556929"/>
            <a:ext cx="628481" cy="7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6" y="5769188"/>
            <a:ext cx="628481" cy="85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7" y="5556929"/>
            <a:ext cx="628481" cy="767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28" y="5829603"/>
            <a:ext cx="771238" cy="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7" y="5556929"/>
            <a:ext cx="628481" cy="7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6" y="5769188"/>
            <a:ext cx="628481" cy="85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7" y="5556929"/>
            <a:ext cx="628481" cy="76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54" y="5556929"/>
            <a:ext cx="637527" cy="457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28" y="5829603"/>
            <a:ext cx="771238" cy="505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36" y="5778184"/>
            <a:ext cx="628481" cy="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7" y="5556929"/>
            <a:ext cx="628481" cy="7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6" y="5769188"/>
            <a:ext cx="628481" cy="85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7" y="5556929"/>
            <a:ext cx="628481" cy="76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54" y="5556929"/>
            <a:ext cx="637527" cy="45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858668" y="5544248"/>
            <a:ext cx="646806" cy="654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28" y="5829603"/>
            <a:ext cx="771238" cy="505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36" y="5778184"/>
            <a:ext cx="628481" cy="76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4" y="5778184"/>
            <a:ext cx="628481" cy="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99" y="0"/>
            <a:ext cx="3517482" cy="2663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58" y="2105917"/>
            <a:ext cx="4627537" cy="3441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5540" y="637575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4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1" y="1160897"/>
            <a:ext cx="1181276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7" y="2758837"/>
            <a:ext cx="1420857" cy="1350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11" y="4223432"/>
            <a:ext cx="1349003" cy="1333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7" y="5556929"/>
            <a:ext cx="628481" cy="7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66" y="5769188"/>
            <a:ext cx="628481" cy="85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07" y="5556929"/>
            <a:ext cx="628481" cy="76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54" y="5556929"/>
            <a:ext cx="637527" cy="457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858668" y="5544248"/>
            <a:ext cx="646806" cy="654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28" y="5829603"/>
            <a:ext cx="771238" cy="505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36" y="5778184"/>
            <a:ext cx="628481" cy="76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14" y="5778184"/>
            <a:ext cx="628481" cy="767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5" y="417972"/>
            <a:ext cx="7402222" cy="7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130629"/>
            <a:ext cx="7272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1622738"/>
            <a:ext cx="11828482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</a:t>
            </a:r>
            <a:r>
              <a:rPr lang="en-US" sz="2000" b="1" dirty="0" smtClean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14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5"/>
              </a:rPr>
              <a:t>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Youtube on 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6"/>
              </a:rPr>
              <a:t>CNN on MNIST</a:t>
            </a:r>
            <a:endParaRPr lang="en-US" sz="2000" b="1" dirty="0" smtClean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Multilayer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RNN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 on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Multilayer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LSTM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on MNIST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1"/>
              </a:rPr>
              <a:t>Youtube on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7"/>
              </a:rPr>
              <a:t>Multilayer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GRU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2"/>
              </a:rPr>
              <a:t>on MNIST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3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981714" y="92806"/>
            <a:ext cx="5051330" cy="6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130629"/>
            <a:ext cx="758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0" y="1738648"/>
            <a:ext cx="11878743" cy="40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130629"/>
            <a:ext cx="7263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1918953"/>
            <a:ext cx="11769187" cy="3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669389" y="536100"/>
            <a:ext cx="1572312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669389" y="536100"/>
            <a:ext cx="1572312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79008" y="2826537"/>
            <a:ext cx="1662694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235851" y="1150942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669389" y="536100"/>
            <a:ext cx="1572312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79008" y="2826537"/>
            <a:ext cx="1662694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51780" y="5050844"/>
            <a:ext cx="942192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235851" y="1150942"/>
            <a:ext cx="439387" cy="1512712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235851" y="3364411"/>
            <a:ext cx="439387" cy="1548828"/>
          </a:xfrm>
          <a:prstGeom prst="down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21971" y="1629928"/>
            <a:ext cx="5417823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21971" y="3887743"/>
            <a:ext cx="434018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1971" y="1629928"/>
            <a:ext cx="5417823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632" y="71500"/>
            <a:ext cx="372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RNN on MNIST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2" y="467044"/>
            <a:ext cx="10811562" cy="168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2" y="2323117"/>
            <a:ext cx="388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LSTM on MNIST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2759486"/>
            <a:ext cx="10683863" cy="1634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1" y="4587473"/>
            <a:ext cx="372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Multilayer GRU on MNIST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" y="4913239"/>
            <a:ext cx="10774015" cy="183528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21971" y="3887743"/>
            <a:ext cx="4340181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1971" y="1629928"/>
            <a:ext cx="5417823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21971" y="6203794"/>
            <a:ext cx="3257037" cy="37686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3" y="152401"/>
            <a:ext cx="5540062" cy="62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6" y="1239949"/>
            <a:ext cx="5852056" cy="3494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7925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062" y="5452890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LSTM 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5" y="1239949"/>
            <a:ext cx="4988819" cy="3403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954" y="152400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064" y="5452890"/>
            <a:ext cx="262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cell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507606"/>
            <a:ext cx="11269749" cy="2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4481848"/>
            <a:ext cx="11269749" cy="23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" y="4497042"/>
            <a:ext cx="11269749" cy="22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887994"/>
            <a:ext cx="11269749" cy="9700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34980" y="1621710"/>
            <a:ext cx="146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top_layer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887994"/>
            <a:ext cx="11269749" cy="9700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34980" y="202182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(?,100)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5887994"/>
            <a:ext cx="11269749" cy="9700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4980" y="1621710"/>
            <a:ext cx="146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top_layer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34980" y="1621710"/>
            <a:ext cx="146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top_layer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4980" y="202182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(?,100)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34980" y="1621710"/>
            <a:ext cx="146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top_layer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4842" y="78196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34980" y="202182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(?,100)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" y="961292"/>
            <a:ext cx="11977014" cy="49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04" y="0"/>
            <a:ext cx="5772798" cy="341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551" y="142788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14 </a:t>
            </a:r>
            <a:r>
              <a:rPr lang="en-US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(O'Reilly) of Hands-On ML</a:t>
            </a:r>
            <a:endParaRPr lang="en-US" b="1" dirty="0">
              <a:latin typeface="Arial Black" panose="020B0604020202020204" pitchFamily="34" charset="0"/>
              <a:ea typeface="Arial Black" charset="0"/>
              <a:cs typeface="Arial Black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2983814"/>
            <a:ext cx="231071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064" y="2846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x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25509" y="1605522"/>
            <a:ext cx="2009471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895902" y="793071"/>
            <a:ext cx="1239078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4842" y="78196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logits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82748" y="413106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(?,10)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3" y="3697251"/>
            <a:ext cx="9220580" cy="30875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4980" y="1621710"/>
            <a:ext cx="146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top_layer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34980" y="202182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(?,100)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551" y="2583704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(?,28,28)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" y="2669059"/>
            <a:ext cx="11826288" cy="15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5" y="2743200"/>
            <a:ext cx="1188223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" y="2718486"/>
            <a:ext cx="11742722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1244" y="2961042"/>
            <a:ext cx="6169511" cy="93591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Report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78947"/>
            <a:ext cx="11735483" cy="858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83"/>
            <a:ext cx="11987071" cy="4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78947"/>
            <a:ext cx="11735483" cy="858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804383"/>
            <a:ext cx="7827765" cy="4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78947"/>
            <a:ext cx="11735483" cy="858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75" y="804383"/>
            <a:ext cx="3719096" cy="4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78947"/>
            <a:ext cx="11735483" cy="8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8" y="5278947"/>
            <a:ext cx="7882724" cy="8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6" y="5278947"/>
            <a:ext cx="3695675" cy="8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7" y="804383"/>
            <a:ext cx="3695674" cy="424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3" y="797793"/>
            <a:ext cx="3732121" cy="422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797793"/>
            <a:ext cx="3727658" cy="42561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575" y="89907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RNN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736" y="89907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LSTM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3686" y="89907"/>
            <a:ext cx="1431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GRU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56" y="5219270"/>
            <a:ext cx="3449756" cy="74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47" y="5231551"/>
            <a:ext cx="3837576" cy="758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9" y="5226436"/>
            <a:ext cx="3617788" cy="71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AE01E3-FF37-E147-BBD1-FA4A580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4" y="871370"/>
            <a:ext cx="11004174" cy="52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6" y="693053"/>
            <a:ext cx="11618646" cy="56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977179"/>
            <a:ext cx="4876800" cy="9036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61" y="0"/>
            <a:ext cx="3508051" cy="23724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1617" y="286603"/>
            <a:ext cx="164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Previously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398</Words>
  <Application>Microsoft Macintosh PowerPoint</Application>
  <PresentationFormat>Widescreen</PresentationFormat>
  <Paragraphs>127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 Black</vt:lpstr>
      <vt:lpstr>Calibri</vt:lpstr>
      <vt:lpstr>Calibri Light</vt:lpstr>
      <vt:lpstr>Arial</vt:lpstr>
      <vt:lpstr>Office Theme</vt:lpstr>
      <vt:lpstr>              Comparison of Multilayer  RNN, LSTM, and GRU on MNIST</vt:lpstr>
      <vt:lpstr>Reference</vt:lpstr>
      <vt:lpstr>             Data</vt:lpstr>
      <vt:lpstr>PowerPoint Presentation</vt:lpstr>
      <vt:lpstr>              Warm Up</vt:lpstr>
      <vt:lpstr>PowerPoint Presentation</vt:lpstr>
      <vt:lpstr>PowerPoint Presentation</vt:lpstr>
      <vt:lpstr>     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Session</vt:lpstr>
      <vt:lpstr>PowerPoint Presentation</vt:lpstr>
      <vt:lpstr>              Report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108</cp:revision>
  <dcterms:created xsi:type="dcterms:W3CDTF">2019-10-26T12:53:45Z</dcterms:created>
  <dcterms:modified xsi:type="dcterms:W3CDTF">2020-01-13T07:04:01Z</dcterms:modified>
</cp:coreProperties>
</file>